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14"/>
  </p:notesMasterIdLst>
  <p:sldIdLst>
    <p:sldId id="299" r:id="rId3"/>
    <p:sldId id="285" r:id="rId4"/>
    <p:sldId id="286" r:id="rId5"/>
    <p:sldId id="287" r:id="rId6"/>
    <p:sldId id="288" r:id="rId7"/>
    <p:sldId id="293" r:id="rId8"/>
    <p:sldId id="294" r:id="rId9"/>
    <p:sldId id="301" r:id="rId10"/>
    <p:sldId id="300" r:id="rId11"/>
    <p:sldId id="295" r:id="rId12"/>
    <p:sldId id="296" r:id="rId13"/>
  </p:sldIdLst>
  <p:sldSz cx="12192000" cy="6858000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99FF"/>
    <a:srgbClr val="FF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FD0F851-EC5A-4D38-B0AD-8093EC10F338}" styleName="Estilo claro 1 - Acento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BDBED569-4797-4DF1-A0F4-6AAB3CD982D8}" styleName="Estilo claro 3 - Acento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81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300" y="11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3" d="100"/>
          <a:sy n="83" d="100"/>
        </p:scale>
        <p:origin x="3132" y="1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BF8848F-A299-4159-A59C-04E8C8065CBF}" type="datetimeFigureOut">
              <a:rPr lang="es-CO" smtClean="0"/>
              <a:t>20/08/2024</a:t>
            </a:fld>
            <a:endParaRPr lang="es-CO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O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C4ADB06-2AD0-422F-BA96-E69E27C5BE38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5916481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E41CB7-8A01-4597-8269-67CDF85C8B30}" type="datetimeFigureOut">
              <a:rPr lang="es-CO" smtClean="0"/>
              <a:t>20/08/2024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61FC8D-D8AE-4933-8364-1C2A535CAA40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9840464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E41CB7-8A01-4597-8269-67CDF85C8B30}" type="datetimeFigureOut">
              <a:rPr lang="es-CO" smtClean="0"/>
              <a:t>20/08/2024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61FC8D-D8AE-4933-8364-1C2A535CAA40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8259968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E41CB7-8A01-4597-8269-67CDF85C8B30}" type="datetimeFigureOut">
              <a:rPr lang="es-CO" smtClean="0"/>
              <a:t>20/08/2024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61FC8D-D8AE-4933-8364-1C2A535CAA40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04816468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dirty="0"/>
              <a:t>Haga clic para modificar el estilo de título del patrón</a:t>
            </a:r>
            <a:endParaRPr lang="es-CO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editar el estilo de subtítulo del patrón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389BB3-80D2-4134-A60B-1AF1B1E328E6}" type="datetimeFigureOut">
              <a:rPr lang="es-CO" smtClean="0"/>
              <a:t>20/08/2024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65DF21-54A1-4605-B873-5F39F3C2BF15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50226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389BB3-80D2-4134-A60B-1AF1B1E328E6}" type="datetimeFigureOut">
              <a:rPr lang="es-CO" smtClean="0"/>
              <a:t>20/08/2024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65DF21-54A1-4605-B873-5F39F3C2BF15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32147669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389BB3-80D2-4134-A60B-1AF1B1E328E6}" type="datetimeFigureOut">
              <a:rPr lang="es-CO" smtClean="0"/>
              <a:t>20/08/2024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65DF21-54A1-4605-B873-5F39F3C2BF15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13642628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389BB3-80D2-4134-A60B-1AF1B1E328E6}" type="datetimeFigureOut">
              <a:rPr lang="es-CO" smtClean="0"/>
              <a:t>20/08/2024</a:t>
            </a:fld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65DF21-54A1-4605-B873-5F39F3C2BF15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09399905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Imagen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389BB3-80D2-4134-A60B-1AF1B1E328E6}" type="datetimeFigureOut">
              <a:rPr lang="es-CO" smtClean="0"/>
              <a:t>20/08/2024</a:t>
            </a:fld>
            <a:endParaRPr lang="es-CO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65DF21-54A1-4605-B873-5F39F3C2BF15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74324607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389BB3-80D2-4134-A60B-1AF1B1E328E6}" type="datetimeFigureOut">
              <a:rPr lang="es-CO" smtClean="0"/>
              <a:t>20/08/2024</a:t>
            </a:fld>
            <a:endParaRPr lang="es-CO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65DF21-54A1-4605-B873-5F39F3C2BF15}" type="slidenum">
              <a:rPr lang="es-CO" smtClean="0"/>
              <a:t>‹Nº›</a:t>
            </a:fld>
            <a:endParaRPr lang="es-CO"/>
          </a:p>
        </p:txBody>
      </p:sp>
      <p:pic>
        <p:nvPicPr>
          <p:cNvPr id="6" name="Imagen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315835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389BB3-80D2-4134-A60B-1AF1B1E328E6}" type="datetimeFigureOut">
              <a:rPr lang="es-CO" smtClean="0"/>
              <a:t>20/08/2024</a:t>
            </a:fld>
            <a:endParaRPr lang="es-CO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65DF21-54A1-4605-B873-5F39F3C2BF15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55649103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389BB3-80D2-4134-A60B-1AF1B1E328E6}" type="datetimeFigureOut">
              <a:rPr lang="es-CO" smtClean="0"/>
              <a:t>20/08/2024</a:t>
            </a:fld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65DF21-54A1-4605-B873-5F39F3C2BF15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1838233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E41CB7-8A01-4597-8269-67CDF85C8B30}" type="datetimeFigureOut">
              <a:rPr lang="es-CO" smtClean="0"/>
              <a:t>20/08/2024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61FC8D-D8AE-4933-8364-1C2A535CAA40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9637743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389BB3-80D2-4134-A60B-1AF1B1E328E6}" type="datetimeFigureOut">
              <a:rPr lang="es-CO" smtClean="0"/>
              <a:t>20/08/2024</a:t>
            </a:fld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65DF21-54A1-4605-B873-5F39F3C2BF15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09264910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389BB3-80D2-4134-A60B-1AF1B1E328E6}" type="datetimeFigureOut">
              <a:rPr lang="es-CO" smtClean="0"/>
              <a:t>20/08/2024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65DF21-54A1-4605-B873-5F39F3C2BF15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94855973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389BB3-80D2-4134-A60B-1AF1B1E328E6}" type="datetimeFigureOut">
              <a:rPr lang="es-CO" smtClean="0"/>
              <a:t>20/08/2024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65DF21-54A1-4605-B873-5F39F3C2BF15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093460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E41CB7-8A01-4597-8269-67CDF85C8B30}" type="datetimeFigureOut">
              <a:rPr lang="es-CO" smtClean="0"/>
              <a:t>20/08/2024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61FC8D-D8AE-4933-8364-1C2A535CAA40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0322635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E41CB7-8A01-4597-8269-67CDF85C8B30}" type="datetimeFigureOut">
              <a:rPr lang="es-CO" smtClean="0"/>
              <a:t>20/08/2024</a:t>
            </a:fld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61FC8D-D8AE-4933-8364-1C2A535CAA40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0144413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E41CB7-8A01-4597-8269-67CDF85C8B30}" type="datetimeFigureOut">
              <a:rPr lang="es-CO" smtClean="0"/>
              <a:t>20/08/2024</a:t>
            </a:fld>
            <a:endParaRPr lang="es-CO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61FC8D-D8AE-4933-8364-1C2A535CAA40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369981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E41CB7-8A01-4597-8269-67CDF85C8B30}" type="datetimeFigureOut">
              <a:rPr lang="es-CO" smtClean="0"/>
              <a:t>20/08/2024</a:t>
            </a:fld>
            <a:endParaRPr lang="es-CO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61FC8D-D8AE-4933-8364-1C2A535CAA40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8026617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E41CB7-8A01-4597-8269-67CDF85C8B30}" type="datetimeFigureOut">
              <a:rPr lang="es-CO" smtClean="0"/>
              <a:t>20/08/2024</a:t>
            </a:fld>
            <a:endParaRPr lang="es-CO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61FC8D-D8AE-4933-8364-1C2A535CAA40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971993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E41CB7-8A01-4597-8269-67CDF85C8B30}" type="datetimeFigureOut">
              <a:rPr lang="es-CO" smtClean="0"/>
              <a:t>20/08/2024</a:t>
            </a:fld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61FC8D-D8AE-4933-8364-1C2A535CAA40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1355893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E41CB7-8A01-4597-8269-67CDF85C8B30}" type="datetimeFigureOut">
              <a:rPr lang="es-CO" smtClean="0"/>
              <a:t>20/08/2024</a:t>
            </a:fld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61FC8D-D8AE-4933-8364-1C2A535CAA40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1379848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3.jp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E41CB7-8A01-4597-8269-67CDF85C8B30}" type="datetimeFigureOut">
              <a:rPr lang="es-CO" smtClean="0"/>
              <a:t>20/08/2024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61FC8D-D8AE-4933-8364-1C2A535CAA40}" type="slidenum">
              <a:rPr lang="es-CO" smtClean="0"/>
              <a:t>‹Nº›</a:t>
            </a:fld>
            <a:endParaRPr lang="es-CO"/>
          </a:p>
        </p:txBody>
      </p:sp>
      <p:pic>
        <p:nvPicPr>
          <p:cNvPr id="7" name="Imagen 6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 userDrawn="1"/>
        </p:nvPicPr>
        <p:blipFill rotWithShape="1"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417" t="6269" r="11052" b="6671"/>
          <a:stretch/>
        </p:blipFill>
        <p:spPr>
          <a:xfrm>
            <a:off x="10439400" y="317500"/>
            <a:ext cx="1346738" cy="14226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45636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Imagen 9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389BB3-80D2-4134-A60B-1AF1B1E328E6}" type="datetimeFigureOut">
              <a:rPr lang="es-CO" smtClean="0"/>
              <a:t>20/08/2024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65DF21-54A1-4605-B873-5F39F3C2BF15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5767344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0397" y="1058535"/>
            <a:ext cx="5971297" cy="1718733"/>
          </a:xfrm>
        </p:spPr>
        <p:txBody>
          <a:bodyPr anchor="b">
            <a:normAutofit fontScale="90000"/>
          </a:bodyPr>
          <a:lstStyle>
            <a:lvl1pPr algn="ctr">
              <a:defRPr sz="6000"/>
            </a:lvl1pPr>
          </a:lstStyle>
          <a:p>
            <a:r>
              <a:rPr lang="es-ES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FUNDACION UNIVERSITARIA ANTONIO DE AREVALO</a:t>
            </a:r>
            <a:br>
              <a:rPr lang="es-ES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UNITECNAR -</a:t>
            </a:r>
            <a:br>
              <a:rPr lang="es-ES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s-CO" sz="3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287520" y="3095454"/>
            <a:ext cx="3634497" cy="1155499"/>
          </a:xfrm>
        </p:spPr>
        <p:txBody>
          <a:bodyPr>
            <a:normAutofit/>
          </a:bodyPr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>
              <a:lnSpc>
                <a:spcPct val="170000"/>
              </a:lnSpc>
            </a:pPr>
            <a:r>
              <a:rPr lang="es-ES" sz="1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JORNADA DE SUSTENTACION</a:t>
            </a:r>
          </a:p>
          <a:p>
            <a:pPr>
              <a:lnSpc>
                <a:spcPct val="170000"/>
              </a:lnSpc>
            </a:pPr>
            <a:r>
              <a:rPr lang="es-ES" sz="1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PROYECTOS DE AULA</a:t>
            </a:r>
            <a:endParaRPr lang="es-CO" sz="18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51CDB9B4-11A6-40CF-A9F1-3CDA47D4A2C6}"/>
              </a:ext>
            </a:extLst>
          </p:cNvPr>
          <p:cNvSpPr txBox="1"/>
          <p:nvPr/>
        </p:nvSpPr>
        <p:spPr>
          <a:xfrm>
            <a:off x="2484353" y="5712903"/>
            <a:ext cx="11233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b="1" dirty="0">
                <a:solidFill>
                  <a:schemeClr val="bg1"/>
                </a:solidFill>
              </a:rPr>
              <a:t>MES-AÑO</a:t>
            </a:r>
            <a:endParaRPr lang="es-CO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7993797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2"/>
          <p:cNvSpPr txBox="1"/>
          <p:nvPr/>
        </p:nvSpPr>
        <p:spPr>
          <a:xfrm>
            <a:off x="922318" y="1875679"/>
            <a:ext cx="139596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2000" b="1" dirty="0">
                <a:solidFill>
                  <a:schemeClr val="accent1">
                    <a:lumMod val="50000"/>
                  </a:schemeClr>
                </a:solidFill>
              </a:rPr>
              <a:t>Bibliografía</a:t>
            </a:r>
          </a:p>
        </p:txBody>
      </p:sp>
      <p:sp>
        <p:nvSpPr>
          <p:cNvPr id="7" name="6 Rectángulo"/>
          <p:cNvSpPr/>
          <p:nvPr/>
        </p:nvSpPr>
        <p:spPr>
          <a:xfrm>
            <a:off x="2577176" y="779309"/>
            <a:ext cx="717452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CO" sz="2000" b="1" dirty="0"/>
              <a:t>TITULO DEL PROYECTO (En mayúscula)</a:t>
            </a:r>
          </a:p>
          <a:p>
            <a:pPr algn="ctr"/>
            <a:r>
              <a:rPr lang="es-CO" sz="2000" dirty="0" err="1"/>
              <a:t>Xxxxxxxxxxxxxxxxxxxxxxxxxxxxxxxxxxxxxxxxxxxxxxxxxxxxxxxxxx</a:t>
            </a:r>
            <a:endParaRPr lang="es-CO" sz="2000" dirty="0"/>
          </a:p>
        </p:txBody>
      </p:sp>
      <p:pic>
        <p:nvPicPr>
          <p:cNvPr id="8" name="Imagen 5" descr="C:\Users\rocio.vergara\AppData\Local\Microsoft\Windows\INetCache\Content.Outlook\9HUI79WK\LOGO DII_Mesa de trabajo 1 (2)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2318" y="448365"/>
            <a:ext cx="1269898" cy="1239758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8 CuadroTexto">
            <a:extLst>
              <a:ext uri="{FF2B5EF4-FFF2-40B4-BE49-F238E27FC236}">
                <a16:creationId xmlns:a16="http://schemas.microsoft.com/office/drawing/2014/main" id="{3DC01F4B-1ED9-4412-A286-28E1AD52120B}"/>
              </a:ext>
            </a:extLst>
          </p:cNvPr>
          <p:cNvSpPr txBox="1"/>
          <p:nvPr/>
        </p:nvSpPr>
        <p:spPr>
          <a:xfrm>
            <a:off x="806882" y="2562405"/>
            <a:ext cx="10460790" cy="7927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s-CO" sz="1600" i="1" dirty="0">
                <a:solidFill>
                  <a:schemeClr val="accent1">
                    <a:lumMod val="50000"/>
                  </a:schemeClr>
                </a:solidFill>
              </a:rPr>
              <a:t>No deben superar la diapositiva.</a:t>
            </a:r>
          </a:p>
          <a:p>
            <a:pPr algn="just">
              <a:lnSpc>
                <a:spcPct val="150000"/>
              </a:lnSpc>
            </a:pPr>
            <a:r>
              <a:rPr lang="es-CO" sz="1600" i="1" dirty="0">
                <a:solidFill>
                  <a:schemeClr val="accent1">
                    <a:lumMod val="50000"/>
                  </a:schemeClr>
                </a:solidFill>
              </a:rPr>
              <a:t>En Normas APA –ultima </a:t>
            </a:r>
            <a:r>
              <a:rPr lang="es-CO" sz="1600" i="1" dirty="0" err="1">
                <a:solidFill>
                  <a:schemeClr val="accent1">
                    <a:lumMod val="50000"/>
                  </a:schemeClr>
                </a:solidFill>
              </a:rPr>
              <a:t>Edicion</a:t>
            </a:r>
            <a:r>
              <a:rPr lang="es-CO" sz="1600" i="1" dirty="0">
                <a:solidFill>
                  <a:schemeClr val="accent1">
                    <a:lumMod val="50000"/>
                  </a:schemeClr>
                </a:solidFill>
              </a:rPr>
              <a:t>- </a:t>
            </a:r>
          </a:p>
        </p:txBody>
      </p:sp>
    </p:spTree>
    <p:extLst>
      <p:ext uri="{BB962C8B-B14F-4D97-AF65-F5344CB8AC3E}">
        <p14:creationId xmlns:p14="http://schemas.microsoft.com/office/powerpoint/2010/main" val="251239162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2"/>
          <p:cNvSpPr txBox="1"/>
          <p:nvPr/>
        </p:nvSpPr>
        <p:spPr>
          <a:xfrm>
            <a:off x="1036780" y="1858901"/>
            <a:ext cx="215943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2000" b="1" dirty="0">
                <a:solidFill>
                  <a:schemeClr val="accent1">
                    <a:lumMod val="50000"/>
                  </a:schemeClr>
                </a:solidFill>
              </a:rPr>
              <a:t>Anexos (Si los hay)</a:t>
            </a:r>
          </a:p>
        </p:txBody>
      </p:sp>
      <p:sp>
        <p:nvSpPr>
          <p:cNvPr id="7" name="6 Rectángulo"/>
          <p:cNvSpPr/>
          <p:nvPr/>
        </p:nvSpPr>
        <p:spPr>
          <a:xfrm>
            <a:off x="2577176" y="779309"/>
            <a:ext cx="717452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CO" sz="2000" b="1" dirty="0">
                <a:solidFill>
                  <a:schemeClr val="accent1">
                    <a:lumMod val="50000"/>
                  </a:schemeClr>
                </a:solidFill>
              </a:rPr>
              <a:t>TITULO DEL PROYECTO (En mayúscula)</a:t>
            </a:r>
          </a:p>
          <a:p>
            <a:pPr algn="ctr"/>
            <a:r>
              <a:rPr lang="es-CO" sz="2000" dirty="0" err="1">
                <a:solidFill>
                  <a:schemeClr val="accent1">
                    <a:lumMod val="50000"/>
                  </a:schemeClr>
                </a:solidFill>
              </a:rPr>
              <a:t>Xxxxxxxxxxxxxxxxxxxxxxxxxxxxxxxxxxxxxxxxxxxxxxxxxxxxxxxxxx</a:t>
            </a:r>
            <a:endParaRPr lang="es-CO" sz="2000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8" name="Imagen 5" descr="C:\Users\rocio.vergara\AppData\Local\Microsoft\Windows\INetCache\Content.Outlook\9HUI79WK\LOGO DII_Mesa de trabajo 1 (2)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2318" y="448365"/>
            <a:ext cx="1269898" cy="123975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5123916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 descr="C:\Users\rocio.vergara\AppData\Local\Microsoft\Windows\INetCache\Content.Outlook\9HUI79WK\LOGO DII_Mesa de trabajo 1 (2)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2318" y="448365"/>
            <a:ext cx="1269898" cy="1239758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CuadroTexto 6"/>
          <p:cNvSpPr txBox="1"/>
          <p:nvPr/>
        </p:nvSpPr>
        <p:spPr>
          <a:xfrm>
            <a:off x="1146957" y="1816105"/>
            <a:ext cx="4386333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accent1">
                    <a:lumMod val="50000"/>
                  </a:schemeClr>
                </a:solidFill>
              </a:rPr>
              <a:t>AUTORES </a:t>
            </a:r>
          </a:p>
          <a:p>
            <a:pPr algn="ctr"/>
            <a:r>
              <a:rPr lang="es-CO" b="1" dirty="0">
                <a:solidFill>
                  <a:schemeClr val="accent1">
                    <a:lumMod val="50000"/>
                  </a:schemeClr>
                </a:solidFill>
              </a:rPr>
              <a:t>(Nombres Completos)</a:t>
            </a:r>
          </a:p>
          <a:p>
            <a:pPr algn="just"/>
            <a:r>
              <a:rPr lang="es-CO" dirty="0" err="1">
                <a:solidFill>
                  <a:schemeClr val="accent1">
                    <a:lumMod val="50000"/>
                  </a:schemeClr>
                </a:solidFill>
              </a:rPr>
              <a:t>Xxxxxxxxxxxxxx</a:t>
            </a:r>
            <a:r>
              <a:rPr lang="es-CO" dirty="0">
                <a:solidFill>
                  <a:schemeClr val="accent1">
                    <a:lumMod val="50000"/>
                  </a:schemeClr>
                </a:solidFill>
              </a:rPr>
              <a:t>; </a:t>
            </a:r>
            <a:r>
              <a:rPr lang="es-CO" dirty="0" err="1">
                <a:solidFill>
                  <a:schemeClr val="accent1">
                    <a:lumMod val="50000"/>
                  </a:schemeClr>
                </a:solidFill>
              </a:rPr>
              <a:t>Xxxxxxxxxxxxx</a:t>
            </a:r>
            <a:r>
              <a:rPr lang="es-CO" dirty="0">
                <a:solidFill>
                  <a:schemeClr val="accent1">
                    <a:lumMod val="50000"/>
                  </a:schemeClr>
                </a:solidFill>
              </a:rPr>
              <a:t>; </a:t>
            </a:r>
            <a:r>
              <a:rPr lang="es-CO" dirty="0" err="1">
                <a:solidFill>
                  <a:schemeClr val="accent1">
                    <a:lumMod val="50000"/>
                  </a:schemeClr>
                </a:solidFill>
              </a:rPr>
              <a:t>Xxxxxxxxxxxx</a:t>
            </a:r>
            <a:r>
              <a:rPr lang="es-CO" dirty="0">
                <a:solidFill>
                  <a:schemeClr val="accent1">
                    <a:lumMod val="50000"/>
                  </a:schemeClr>
                </a:solidFill>
              </a:rPr>
              <a:t>; </a:t>
            </a:r>
            <a:r>
              <a:rPr lang="es-CO" dirty="0" err="1">
                <a:solidFill>
                  <a:schemeClr val="accent1">
                    <a:lumMod val="50000"/>
                  </a:schemeClr>
                </a:solidFill>
              </a:rPr>
              <a:t>Xxxxxxxxxxxxx</a:t>
            </a:r>
            <a:r>
              <a:rPr lang="es-CO" dirty="0">
                <a:solidFill>
                  <a:schemeClr val="accent1">
                    <a:lumMod val="50000"/>
                  </a:schemeClr>
                </a:solidFill>
              </a:rPr>
              <a:t>; </a:t>
            </a:r>
            <a:r>
              <a:rPr lang="es-CO" dirty="0" err="1">
                <a:solidFill>
                  <a:schemeClr val="accent1">
                    <a:lumMod val="50000"/>
                  </a:schemeClr>
                </a:solidFill>
              </a:rPr>
              <a:t>Xxxxxxxxxxxxxx</a:t>
            </a:r>
            <a:r>
              <a:rPr lang="es-CO" dirty="0">
                <a:solidFill>
                  <a:schemeClr val="accent1">
                    <a:lumMod val="50000"/>
                  </a:schemeClr>
                </a:solidFill>
              </a:rPr>
              <a:t>; </a:t>
            </a:r>
            <a:r>
              <a:rPr lang="es-CO" dirty="0" err="1">
                <a:solidFill>
                  <a:schemeClr val="accent1">
                    <a:lumMod val="50000"/>
                  </a:schemeClr>
                </a:solidFill>
              </a:rPr>
              <a:t>Xxxxxxxxxxxx</a:t>
            </a:r>
            <a:r>
              <a:rPr lang="es-CO" dirty="0">
                <a:solidFill>
                  <a:schemeClr val="accent1">
                    <a:lumMod val="50000"/>
                  </a:schemeClr>
                </a:solidFill>
              </a:rPr>
              <a:t> </a:t>
            </a:r>
          </a:p>
          <a:p>
            <a:pPr algn="ctr"/>
            <a:endParaRPr lang="es-CO" b="1" dirty="0">
              <a:solidFill>
                <a:schemeClr val="accent1">
                  <a:lumMod val="50000"/>
                </a:schemeClr>
              </a:solidFill>
            </a:endParaRPr>
          </a:p>
          <a:p>
            <a:pPr algn="ctr"/>
            <a:r>
              <a:rPr lang="es-CO" b="1" dirty="0">
                <a:solidFill>
                  <a:schemeClr val="accent1">
                    <a:lumMod val="50000"/>
                  </a:schemeClr>
                </a:solidFill>
              </a:rPr>
              <a:t>FACULTAD DE</a:t>
            </a:r>
          </a:p>
          <a:p>
            <a:pPr algn="ctr"/>
            <a:r>
              <a:rPr lang="es-CO" dirty="0" err="1">
                <a:solidFill>
                  <a:schemeClr val="accent1">
                    <a:lumMod val="50000"/>
                  </a:schemeClr>
                </a:solidFill>
              </a:rPr>
              <a:t>xxxxxxxxxxxxxxxxxxxxxxxxxxxxxxxxxxxxxxxxxx</a:t>
            </a:r>
            <a:endParaRPr lang="es-CO" dirty="0">
              <a:solidFill>
                <a:schemeClr val="accent1">
                  <a:lumMod val="50000"/>
                </a:schemeClr>
              </a:solidFill>
            </a:endParaRPr>
          </a:p>
          <a:p>
            <a:pPr algn="ctr"/>
            <a:endParaRPr lang="es-CO" dirty="0">
              <a:solidFill>
                <a:schemeClr val="accent1">
                  <a:lumMod val="50000"/>
                </a:schemeClr>
              </a:solidFill>
            </a:endParaRPr>
          </a:p>
          <a:p>
            <a:pPr algn="ctr"/>
            <a:endParaRPr lang="es-CO" dirty="0">
              <a:solidFill>
                <a:schemeClr val="accent1">
                  <a:lumMod val="50000"/>
                </a:schemeClr>
              </a:solidFill>
            </a:endParaRPr>
          </a:p>
          <a:p>
            <a:pPr algn="ctr"/>
            <a:r>
              <a:rPr lang="es-CO" b="1" dirty="0">
                <a:solidFill>
                  <a:schemeClr val="accent1">
                    <a:lumMod val="50000"/>
                  </a:schemeClr>
                </a:solidFill>
              </a:rPr>
              <a:t>PROGRAMA ACADEMICO</a:t>
            </a:r>
          </a:p>
          <a:p>
            <a:pPr algn="ctr"/>
            <a:r>
              <a:rPr lang="es-CO" dirty="0" err="1">
                <a:solidFill>
                  <a:schemeClr val="accent1">
                    <a:lumMod val="50000"/>
                  </a:schemeClr>
                </a:solidFill>
              </a:rPr>
              <a:t>Xxxxxxxxxxxxxxxxxxxxxxxxxxxxxxxxxxxxxxxxxx</a:t>
            </a:r>
            <a:endParaRPr lang="es-CO" dirty="0">
              <a:solidFill>
                <a:schemeClr val="accent1">
                  <a:lumMod val="50000"/>
                </a:schemeClr>
              </a:solidFill>
            </a:endParaRPr>
          </a:p>
          <a:p>
            <a:pPr algn="ctr"/>
            <a:endParaRPr lang="es-CO" dirty="0">
              <a:solidFill>
                <a:schemeClr val="accent1">
                  <a:lumMod val="50000"/>
                </a:schemeClr>
              </a:solidFill>
            </a:endParaRPr>
          </a:p>
          <a:p>
            <a:pPr algn="ctr"/>
            <a:endParaRPr lang="es-CO" dirty="0">
              <a:solidFill>
                <a:schemeClr val="accent1">
                  <a:lumMod val="50000"/>
                </a:schemeClr>
              </a:solidFill>
            </a:endParaRPr>
          </a:p>
          <a:p>
            <a:pPr algn="ctr"/>
            <a:endParaRPr lang="es-CO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5" name="CuadroTexto 6"/>
          <p:cNvSpPr txBox="1"/>
          <p:nvPr/>
        </p:nvSpPr>
        <p:spPr>
          <a:xfrm>
            <a:off x="6164437" y="1804382"/>
            <a:ext cx="4386333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accent1">
                    <a:lumMod val="50000"/>
                  </a:schemeClr>
                </a:solidFill>
              </a:rPr>
              <a:t>SEMESTRE</a:t>
            </a:r>
          </a:p>
          <a:p>
            <a:pPr algn="ctr"/>
            <a:r>
              <a:rPr lang="es-CO" dirty="0" err="1">
                <a:solidFill>
                  <a:schemeClr val="accent1">
                    <a:lumMod val="50000"/>
                  </a:schemeClr>
                </a:solidFill>
              </a:rPr>
              <a:t>xxx</a:t>
            </a:r>
            <a:endParaRPr lang="es-CO" dirty="0">
              <a:solidFill>
                <a:schemeClr val="accent1">
                  <a:lumMod val="50000"/>
                </a:schemeClr>
              </a:solidFill>
            </a:endParaRPr>
          </a:p>
          <a:p>
            <a:pPr algn="ctr"/>
            <a:endParaRPr lang="es-CO" dirty="0">
              <a:solidFill>
                <a:schemeClr val="accent1">
                  <a:lumMod val="50000"/>
                </a:schemeClr>
              </a:solidFill>
            </a:endParaRPr>
          </a:p>
          <a:p>
            <a:pPr algn="ctr"/>
            <a:endParaRPr lang="es-CO" dirty="0">
              <a:solidFill>
                <a:schemeClr val="accent1">
                  <a:lumMod val="50000"/>
                </a:schemeClr>
              </a:solidFill>
            </a:endParaRPr>
          </a:p>
          <a:p>
            <a:pPr algn="ctr"/>
            <a:r>
              <a:rPr lang="es-CO" b="1" dirty="0">
                <a:solidFill>
                  <a:schemeClr val="accent1">
                    <a:lumMod val="50000"/>
                  </a:schemeClr>
                </a:solidFill>
              </a:rPr>
              <a:t>ASIGNATURA NUCLEO </a:t>
            </a:r>
          </a:p>
          <a:p>
            <a:pPr algn="ctr"/>
            <a:r>
              <a:rPr lang="es-CO" dirty="0" err="1">
                <a:solidFill>
                  <a:schemeClr val="accent1">
                    <a:lumMod val="50000"/>
                  </a:schemeClr>
                </a:solidFill>
              </a:rPr>
              <a:t>Xxxxxxxxxxxxxxxxxxxxxxxxxxxxxxxxxxxxxxxxxx</a:t>
            </a:r>
            <a:endParaRPr lang="es-CO" dirty="0">
              <a:solidFill>
                <a:schemeClr val="accent1">
                  <a:lumMod val="50000"/>
                </a:schemeClr>
              </a:solidFill>
            </a:endParaRPr>
          </a:p>
          <a:p>
            <a:pPr algn="ctr"/>
            <a:endParaRPr lang="es-CO" b="1" dirty="0">
              <a:solidFill>
                <a:schemeClr val="accent1">
                  <a:lumMod val="50000"/>
                </a:schemeClr>
              </a:solidFill>
            </a:endParaRPr>
          </a:p>
          <a:p>
            <a:pPr algn="ctr"/>
            <a:endParaRPr lang="es-CO" b="1" dirty="0">
              <a:solidFill>
                <a:schemeClr val="accent1">
                  <a:lumMod val="50000"/>
                </a:schemeClr>
              </a:solidFill>
            </a:endParaRPr>
          </a:p>
          <a:p>
            <a:pPr algn="ctr"/>
            <a:r>
              <a:rPr lang="es-CO" b="1" dirty="0">
                <a:solidFill>
                  <a:schemeClr val="accent1">
                    <a:lumMod val="50000"/>
                  </a:schemeClr>
                </a:solidFill>
              </a:rPr>
              <a:t>DOCENTE NUCLEO</a:t>
            </a:r>
          </a:p>
          <a:p>
            <a:pPr algn="just"/>
            <a:r>
              <a:rPr lang="es-CO" dirty="0" err="1">
                <a:solidFill>
                  <a:schemeClr val="accent1">
                    <a:lumMod val="50000"/>
                  </a:schemeClr>
                </a:solidFill>
              </a:rPr>
              <a:t>Xxxxxxxxxxxxxxxxxxxxxxxxxxxxxxxxxxxxxxxxxx</a:t>
            </a:r>
            <a:endParaRPr lang="es-CO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2" name="1 Rectángulo"/>
          <p:cNvSpPr/>
          <p:nvPr/>
        </p:nvSpPr>
        <p:spPr>
          <a:xfrm>
            <a:off x="2577176" y="779309"/>
            <a:ext cx="717452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CO" sz="2000" b="1" dirty="0">
                <a:solidFill>
                  <a:schemeClr val="accent1">
                    <a:lumMod val="50000"/>
                  </a:schemeClr>
                </a:solidFill>
              </a:rPr>
              <a:t>TITULO DEL PROYECTO (En mayúscula)</a:t>
            </a:r>
          </a:p>
          <a:p>
            <a:pPr algn="ctr"/>
            <a:r>
              <a:rPr lang="es-CO" sz="2000" dirty="0" err="1">
                <a:solidFill>
                  <a:schemeClr val="accent1">
                    <a:lumMod val="50000"/>
                  </a:schemeClr>
                </a:solidFill>
              </a:rPr>
              <a:t>Xxxxxxxxxxxxxxxxxxxxxxxxxxxxxxxxxxxxxxxxxxxxxxxxxxxxxxxxxx</a:t>
            </a:r>
            <a:endParaRPr lang="es-CO" sz="20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2 Rectángulo"/>
          <p:cNvSpPr/>
          <p:nvPr/>
        </p:nvSpPr>
        <p:spPr>
          <a:xfrm>
            <a:off x="2366160" y="5876055"/>
            <a:ext cx="698695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CO" b="1" dirty="0">
                <a:solidFill>
                  <a:schemeClr val="accent1">
                    <a:lumMod val="50000"/>
                  </a:schemeClr>
                </a:solidFill>
              </a:rPr>
              <a:t>CIUDAD Y FECHA</a:t>
            </a:r>
          </a:p>
          <a:p>
            <a:pPr algn="ctr"/>
            <a:r>
              <a:rPr lang="es-CO" dirty="0" err="1">
                <a:solidFill>
                  <a:schemeClr val="accent1">
                    <a:lumMod val="50000"/>
                  </a:schemeClr>
                </a:solidFill>
              </a:rPr>
              <a:t>Xxxxxxxxxxxxxxxxxxxxxx</a:t>
            </a:r>
            <a:endParaRPr lang="es-CO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03883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2"/>
          <p:cNvSpPr txBox="1"/>
          <p:nvPr/>
        </p:nvSpPr>
        <p:spPr>
          <a:xfrm>
            <a:off x="887149" y="1926031"/>
            <a:ext cx="153208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2000" b="1" dirty="0">
                <a:solidFill>
                  <a:schemeClr val="accent1">
                    <a:lumMod val="50000"/>
                  </a:schemeClr>
                </a:solidFill>
              </a:rPr>
              <a:t>Introducción</a:t>
            </a:r>
          </a:p>
        </p:txBody>
      </p:sp>
      <p:sp>
        <p:nvSpPr>
          <p:cNvPr id="7" name="6 Rectángulo"/>
          <p:cNvSpPr/>
          <p:nvPr/>
        </p:nvSpPr>
        <p:spPr>
          <a:xfrm>
            <a:off x="2577176" y="779309"/>
            <a:ext cx="717452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CO" sz="2000" b="1" dirty="0">
                <a:solidFill>
                  <a:schemeClr val="accent1">
                    <a:lumMod val="50000"/>
                  </a:schemeClr>
                </a:solidFill>
              </a:rPr>
              <a:t>TITULO DEL PROYECTO (En mayúscula)</a:t>
            </a:r>
          </a:p>
          <a:p>
            <a:pPr algn="ctr"/>
            <a:r>
              <a:rPr lang="es-CO" sz="2000" dirty="0" err="1">
                <a:solidFill>
                  <a:schemeClr val="accent1">
                    <a:lumMod val="50000"/>
                  </a:schemeClr>
                </a:solidFill>
              </a:rPr>
              <a:t>Xxxxxxxxxxxxxxxxxxxxxxxxxxxxxxxxxxxxxxxxxxxxxxxxxxxxxxxxxx</a:t>
            </a:r>
            <a:endParaRPr lang="es-CO" sz="2000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8" name="Imagen 5" descr="C:\Users\rocio.vergara\AppData\Local\Microsoft\Windows\INetCache\Content.Outlook\9HUI79WK\LOGO DII_Mesa de trabajo 1 (2)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2318" y="448365"/>
            <a:ext cx="1269898" cy="1239758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8 CuadroTexto">
            <a:extLst>
              <a:ext uri="{FF2B5EF4-FFF2-40B4-BE49-F238E27FC236}">
                <a16:creationId xmlns:a16="http://schemas.microsoft.com/office/drawing/2014/main" id="{6A355697-B613-4C0C-8496-DA8ABA4FD12C}"/>
              </a:ext>
            </a:extLst>
          </p:cNvPr>
          <p:cNvSpPr txBox="1"/>
          <p:nvPr/>
        </p:nvSpPr>
        <p:spPr>
          <a:xfrm>
            <a:off x="887149" y="2431084"/>
            <a:ext cx="10460790" cy="7927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s-CO" sz="1600" i="1" dirty="0">
                <a:solidFill>
                  <a:schemeClr val="accent1">
                    <a:lumMod val="50000"/>
                  </a:schemeClr>
                </a:solidFill>
              </a:rPr>
              <a:t>No debe superar la diapositiva. </a:t>
            </a:r>
          </a:p>
          <a:p>
            <a:pPr algn="just">
              <a:lnSpc>
                <a:spcPct val="150000"/>
              </a:lnSpc>
            </a:pPr>
            <a:r>
              <a:rPr lang="es-CO" sz="1600" i="1" dirty="0">
                <a:solidFill>
                  <a:schemeClr val="accent1">
                    <a:lumMod val="50000"/>
                  </a:schemeClr>
                </a:solidFill>
              </a:rPr>
              <a:t>Se debe sintetizar y desglosar aquí los aspectos mas importante para la presentación</a:t>
            </a:r>
            <a:r>
              <a:rPr lang="es-CO" sz="1600" dirty="0">
                <a:solidFill>
                  <a:schemeClr val="accent1">
                    <a:lumMod val="50000"/>
                  </a:schemeClr>
                </a:solidFill>
              </a:rPr>
              <a:t>. </a:t>
            </a:r>
            <a:endParaRPr lang="es-CO" sz="1600" dirty="0">
              <a:solidFill>
                <a:schemeClr val="accent1">
                  <a:lumMod val="50000"/>
                </a:schemeClr>
              </a:solidFill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887041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2"/>
          <p:cNvSpPr txBox="1"/>
          <p:nvPr/>
        </p:nvSpPr>
        <p:spPr>
          <a:xfrm>
            <a:off x="843834" y="1833735"/>
            <a:ext cx="327775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2000" b="1" dirty="0">
                <a:solidFill>
                  <a:schemeClr val="accent1">
                    <a:lumMod val="50000"/>
                  </a:schemeClr>
                </a:solidFill>
              </a:rPr>
              <a:t>Planteamiento del Problema </a:t>
            </a:r>
          </a:p>
        </p:txBody>
      </p:sp>
      <p:sp>
        <p:nvSpPr>
          <p:cNvPr id="7" name="6 Rectángulo"/>
          <p:cNvSpPr/>
          <p:nvPr/>
        </p:nvSpPr>
        <p:spPr>
          <a:xfrm>
            <a:off x="2577176" y="779309"/>
            <a:ext cx="717452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CO" sz="2000" b="1" dirty="0">
                <a:solidFill>
                  <a:schemeClr val="accent1">
                    <a:lumMod val="50000"/>
                  </a:schemeClr>
                </a:solidFill>
              </a:rPr>
              <a:t>TITULO DEL PROYECTO (En mayúscula)</a:t>
            </a:r>
          </a:p>
          <a:p>
            <a:pPr algn="ctr"/>
            <a:r>
              <a:rPr lang="es-CO" sz="2000" dirty="0" err="1">
                <a:solidFill>
                  <a:schemeClr val="accent1">
                    <a:lumMod val="50000"/>
                  </a:schemeClr>
                </a:solidFill>
              </a:rPr>
              <a:t>Xxxxxxxxxxxxxxxxxxxxxxxxxxxxxxxxxxxxxxxxxxxxxxxxxxxxxxxxxx</a:t>
            </a:r>
            <a:endParaRPr lang="es-CO" sz="2000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8" name="Imagen 5" descr="C:\Users\rocio.vergara\AppData\Local\Microsoft\Windows\INetCache\Content.Outlook\9HUI79WK\LOGO DII_Mesa de trabajo 1 (2)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2318" y="448365"/>
            <a:ext cx="1269898" cy="1239758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8 CuadroTexto">
            <a:extLst>
              <a:ext uri="{FF2B5EF4-FFF2-40B4-BE49-F238E27FC236}">
                <a16:creationId xmlns:a16="http://schemas.microsoft.com/office/drawing/2014/main" id="{AE4F2FB6-A98D-40A8-AF9C-D9F1BB810FB1}"/>
              </a:ext>
            </a:extLst>
          </p:cNvPr>
          <p:cNvSpPr txBox="1"/>
          <p:nvPr/>
        </p:nvSpPr>
        <p:spPr>
          <a:xfrm>
            <a:off x="887149" y="2431084"/>
            <a:ext cx="10460790" cy="7927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s-CO" sz="1600" i="1" dirty="0">
                <a:solidFill>
                  <a:schemeClr val="accent1">
                    <a:lumMod val="50000"/>
                  </a:schemeClr>
                </a:solidFill>
              </a:rPr>
              <a:t>No debe superar la diapositiva. </a:t>
            </a:r>
          </a:p>
          <a:p>
            <a:pPr algn="just">
              <a:lnSpc>
                <a:spcPct val="150000"/>
              </a:lnSpc>
            </a:pPr>
            <a:r>
              <a:rPr lang="es-CO" sz="1600" i="1" dirty="0">
                <a:solidFill>
                  <a:schemeClr val="accent1">
                    <a:lumMod val="50000"/>
                  </a:schemeClr>
                </a:solidFill>
              </a:rPr>
              <a:t>Se debe sintetizar y desglosar aquí los aspectos mas importante para la presentación</a:t>
            </a:r>
            <a:r>
              <a:rPr lang="es-CO" sz="1600" dirty="0">
                <a:solidFill>
                  <a:schemeClr val="accent1">
                    <a:lumMod val="50000"/>
                  </a:schemeClr>
                </a:solidFill>
              </a:rPr>
              <a:t>. </a:t>
            </a:r>
            <a:endParaRPr lang="es-CO" sz="1600" dirty="0">
              <a:solidFill>
                <a:schemeClr val="accent1">
                  <a:lumMod val="50000"/>
                </a:schemeClr>
              </a:solidFill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33597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2"/>
          <p:cNvSpPr txBox="1"/>
          <p:nvPr/>
        </p:nvSpPr>
        <p:spPr>
          <a:xfrm>
            <a:off x="860612" y="1875680"/>
            <a:ext cx="308462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2000" b="1" dirty="0">
                <a:solidFill>
                  <a:schemeClr val="accent1">
                    <a:lumMod val="50000"/>
                  </a:schemeClr>
                </a:solidFill>
              </a:rPr>
              <a:t>Formulación del Problema</a:t>
            </a:r>
          </a:p>
        </p:txBody>
      </p:sp>
      <p:sp>
        <p:nvSpPr>
          <p:cNvPr id="7" name="6 Rectángulo"/>
          <p:cNvSpPr/>
          <p:nvPr/>
        </p:nvSpPr>
        <p:spPr>
          <a:xfrm>
            <a:off x="2577176" y="779309"/>
            <a:ext cx="717452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CO" sz="2000" b="1" dirty="0">
                <a:solidFill>
                  <a:schemeClr val="accent1">
                    <a:lumMod val="50000"/>
                  </a:schemeClr>
                </a:solidFill>
              </a:rPr>
              <a:t>TITULO DEL PROYECTO (En mayúscula)</a:t>
            </a:r>
          </a:p>
          <a:p>
            <a:pPr algn="ctr"/>
            <a:r>
              <a:rPr lang="es-CO" sz="2000" dirty="0" err="1">
                <a:solidFill>
                  <a:schemeClr val="accent1">
                    <a:lumMod val="50000"/>
                  </a:schemeClr>
                </a:solidFill>
              </a:rPr>
              <a:t>Xxxxxxxxxxxxxxxxxxxxxxxxxxxxxxxxxxxxxxxxxxxxxxxxxxxxxxxxxx</a:t>
            </a:r>
            <a:endParaRPr lang="es-CO" sz="2000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8" name="Imagen 5" descr="C:\Users\rocio.vergara\AppData\Local\Microsoft\Windows\INetCache\Content.Outlook\9HUI79WK\LOGO DII_Mesa de trabajo 1 (2)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2318" y="448365"/>
            <a:ext cx="1269898" cy="1239758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8 CuadroTexto">
            <a:extLst>
              <a:ext uri="{FF2B5EF4-FFF2-40B4-BE49-F238E27FC236}">
                <a16:creationId xmlns:a16="http://schemas.microsoft.com/office/drawing/2014/main" id="{808D44AD-4F29-4C3B-950F-321BE75C4506}"/>
              </a:ext>
            </a:extLst>
          </p:cNvPr>
          <p:cNvSpPr txBox="1"/>
          <p:nvPr/>
        </p:nvSpPr>
        <p:spPr>
          <a:xfrm>
            <a:off x="887149" y="2431084"/>
            <a:ext cx="10460790" cy="7927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s-CO" sz="1600" i="1" dirty="0">
                <a:solidFill>
                  <a:schemeClr val="accent1">
                    <a:lumMod val="50000"/>
                  </a:schemeClr>
                </a:solidFill>
              </a:rPr>
              <a:t>No debe superar la diapositiva. </a:t>
            </a:r>
          </a:p>
          <a:p>
            <a:pPr algn="just">
              <a:lnSpc>
                <a:spcPct val="150000"/>
              </a:lnSpc>
            </a:pPr>
            <a:r>
              <a:rPr lang="es-CO" sz="1600" i="1" dirty="0">
                <a:solidFill>
                  <a:schemeClr val="accent1">
                    <a:lumMod val="50000"/>
                  </a:schemeClr>
                </a:solidFill>
              </a:rPr>
              <a:t>Se debe sintetizar y desglosar aquí los aspectos mas importante para la presentación</a:t>
            </a:r>
            <a:r>
              <a:rPr lang="es-CO" sz="1600" dirty="0">
                <a:solidFill>
                  <a:schemeClr val="accent1">
                    <a:lumMod val="50000"/>
                  </a:schemeClr>
                </a:solidFill>
              </a:rPr>
              <a:t>. </a:t>
            </a:r>
            <a:endParaRPr lang="es-CO" sz="1600" dirty="0">
              <a:solidFill>
                <a:schemeClr val="accent1">
                  <a:lumMod val="50000"/>
                </a:schemeClr>
              </a:solidFill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530686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2"/>
          <p:cNvSpPr txBox="1"/>
          <p:nvPr/>
        </p:nvSpPr>
        <p:spPr>
          <a:xfrm>
            <a:off x="922318" y="1904093"/>
            <a:ext cx="199112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2000" b="1" dirty="0">
                <a:solidFill>
                  <a:schemeClr val="accent1">
                    <a:lumMod val="50000"/>
                  </a:schemeClr>
                </a:solidFill>
              </a:rPr>
              <a:t>Objetivo General</a:t>
            </a:r>
          </a:p>
        </p:txBody>
      </p:sp>
      <p:sp>
        <p:nvSpPr>
          <p:cNvPr id="7" name="6 Rectángulo"/>
          <p:cNvSpPr/>
          <p:nvPr/>
        </p:nvSpPr>
        <p:spPr>
          <a:xfrm>
            <a:off x="2577176" y="779309"/>
            <a:ext cx="717452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CO" sz="2000" b="1" dirty="0">
                <a:solidFill>
                  <a:schemeClr val="accent1">
                    <a:lumMod val="50000"/>
                  </a:schemeClr>
                </a:solidFill>
              </a:rPr>
              <a:t>TITULO DEL PROYECTO (En mayúscula)</a:t>
            </a:r>
          </a:p>
          <a:p>
            <a:pPr algn="ctr"/>
            <a:r>
              <a:rPr lang="es-CO" sz="2000" dirty="0" err="1">
                <a:solidFill>
                  <a:schemeClr val="accent1">
                    <a:lumMod val="50000"/>
                  </a:schemeClr>
                </a:solidFill>
              </a:rPr>
              <a:t>Xxxxxxxxxxxxxxxxxxxxxxxxxxxxxxxxxxxxxxxxxxxxxxxxxxxxxxxxxx</a:t>
            </a:r>
            <a:endParaRPr lang="es-CO" sz="2000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8" name="Imagen 5" descr="C:\Users\rocio.vergara\AppData\Local\Microsoft\Windows\INetCache\Content.Outlook\9HUI79WK\LOGO DII_Mesa de trabajo 1 (2)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2318" y="448365"/>
            <a:ext cx="1269898" cy="1239758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CuadroTexto 4">
            <a:extLst>
              <a:ext uri="{FF2B5EF4-FFF2-40B4-BE49-F238E27FC236}">
                <a16:creationId xmlns:a16="http://schemas.microsoft.com/office/drawing/2014/main" id="{18E2AC40-8C01-4F58-B79D-2F12C695EEBC}"/>
              </a:ext>
            </a:extLst>
          </p:cNvPr>
          <p:cNvSpPr txBox="1"/>
          <p:nvPr/>
        </p:nvSpPr>
        <p:spPr>
          <a:xfrm>
            <a:off x="922318" y="3521321"/>
            <a:ext cx="241386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2000" b="1" dirty="0">
                <a:solidFill>
                  <a:schemeClr val="accent1">
                    <a:lumMod val="50000"/>
                  </a:schemeClr>
                </a:solidFill>
              </a:rPr>
              <a:t>Objetivos Específicos</a:t>
            </a:r>
          </a:p>
        </p:txBody>
      </p:sp>
      <p:sp>
        <p:nvSpPr>
          <p:cNvPr id="6" name="8 CuadroTexto">
            <a:extLst>
              <a:ext uri="{FF2B5EF4-FFF2-40B4-BE49-F238E27FC236}">
                <a16:creationId xmlns:a16="http://schemas.microsoft.com/office/drawing/2014/main" id="{19BD5109-D008-4EE5-9675-90F50BD9CF20}"/>
              </a:ext>
            </a:extLst>
          </p:cNvPr>
          <p:cNvSpPr txBox="1"/>
          <p:nvPr/>
        </p:nvSpPr>
        <p:spPr>
          <a:xfrm>
            <a:off x="865605" y="5532108"/>
            <a:ext cx="10460790" cy="4234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s-CO" sz="1600" i="1" dirty="0">
                <a:solidFill>
                  <a:schemeClr val="accent1">
                    <a:lumMod val="50000"/>
                  </a:schemeClr>
                </a:solidFill>
              </a:rPr>
              <a:t>No deben superar la diapositiva. </a:t>
            </a:r>
          </a:p>
        </p:txBody>
      </p:sp>
    </p:spTree>
    <p:extLst>
      <p:ext uri="{BB962C8B-B14F-4D97-AF65-F5344CB8AC3E}">
        <p14:creationId xmlns:p14="http://schemas.microsoft.com/office/powerpoint/2010/main" val="39518217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2"/>
          <p:cNvSpPr txBox="1"/>
          <p:nvPr/>
        </p:nvSpPr>
        <p:spPr>
          <a:xfrm>
            <a:off x="922318" y="1833735"/>
            <a:ext cx="148034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000" b="1" dirty="0">
                <a:solidFill>
                  <a:schemeClr val="accent1">
                    <a:lumMod val="50000"/>
                  </a:schemeClr>
                </a:solidFill>
              </a:rPr>
              <a:t>Justificación</a:t>
            </a:r>
            <a:endParaRPr lang="es-CO" sz="20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7" name="6 Rectángulo"/>
          <p:cNvSpPr/>
          <p:nvPr/>
        </p:nvSpPr>
        <p:spPr>
          <a:xfrm>
            <a:off x="2577176" y="779309"/>
            <a:ext cx="717452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CO" sz="2000" b="1" dirty="0">
                <a:solidFill>
                  <a:schemeClr val="accent1">
                    <a:lumMod val="50000"/>
                  </a:schemeClr>
                </a:solidFill>
              </a:rPr>
              <a:t>TITULO DEL PROYECTO (En mayúscula)</a:t>
            </a:r>
          </a:p>
          <a:p>
            <a:pPr algn="ctr"/>
            <a:r>
              <a:rPr lang="es-CO" sz="2000" dirty="0" err="1">
                <a:solidFill>
                  <a:schemeClr val="accent1">
                    <a:lumMod val="50000"/>
                  </a:schemeClr>
                </a:solidFill>
              </a:rPr>
              <a:t>Xxxxxxxxxxxxxxxxxxxxxxxxxxxxxxxxxxxxxxxxxxxxxxxxxxxxxxxxxx</a:t>
            </a:r>
            <a:endParaRPr lang="es-CO" sz="2000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8" name="Imagen 5" descr="C:\Users\rocio.vergara\AppData\Local\Microsoft\Windows\INetCache\Content.Outlook\9HUI79WK\LOGO DII_Mesa de trabajo 1 (2)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2318" y="448365"/>
            <a:ext cx="1269898" cy="1239758"/>
          </a:xfrm>
          <a:prstGeom prst="rect">
            <a:avLst/>
          </a:prstGeom>
          <a:noFill/>
          <a:ln>
            <a:noFill/>
          </a:ln>
        </p:spPr>
      </p:pic>
      <p:sp>
        <p:nvSpPr>
          <p:cNvPr id="9" name="8 CuadroTexto">
            <a:extLst>
              <a:ext uri="{FF2B5EF4-FFF2-40B4-BE49-F238E27FC236}">
                <a16:creationId xmlns:a16="http://schemas.microsoft.com/office/drawing/2014/main" id="{E90FDBEE-47F6-4285-A11E-204321AC5F42}"/>
              </a:ext>
            </a:extLst>
          </p:cNvPr>
          <p:cNvSpPr txBox="1"/>
          <p:nvPr/>
        </p:nvSpPr>
        <p:spPr>
          <a:xfrm>
            <a:off x="748159" y="5986186"/>
            <a:ext cx="10460790" cy="4234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s-CO" sz="1600" i="1" dirty="0">
                <a:solidFill>
                  <a:schemeClr val="accent1">
                    <a:lumMod val="50000"/>
                  </a:schemeClr>
                </a:solidFill>
              </a:rPr>
              <a:t>No deben superar la diapositiva. </a:t>
            </a:r>
          </a:p>
        </p:txBody>
      </p:sp>
    </p:spTree>
    <p:extLst>
      <p:ext uri="{BB962C8B-B14F-4D97-AF65-F5344CB8AC3E}">
        <p14:creationId xmlns:p14="http://schemas.microsoft.com/office/powerpoint/2010/main" val="144128154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/>
          <p:nvPr/>
        </p:nvSpPr>
        <p:spPr>
          <a:xfrm>
            <a:off x="2577176" y="779309"/>
            <a:ext cx="717452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CO" sz="2000" b="1" dirty="0">
                <a:solidFill>
                  <a:schemeClr val="accent1">
                    <a:lumMod val="50000"/>
                  </a:schemeClr>
                </a:solidFill>
              </a:rPr>
              <a:t>TITULO DEL PROYECTO (En mayúscula)</a:t>
            </a:r>
          </a:p>
          <a:p>
            <a:pPr algn="ctr"/>
            <a:r>
              <a:rPr lang="es-CO" sz="2000" dirty="0" err="1">
                <a:solidFill>
                  <a:schemeClr val="accent1">
                    <a:lumMod val="50000"/>
                  </a:schemeClr>
                </a:solidFill>
              </a:rPr>
              <a:t>Xxxxxxxxxxxxxxxxxxxxxxxxxxxxxxxxxxxxxxxxxxxxxxxxxxxxxxxxxx</a:t>
            </a:r>
            <a:endParaRPr lang="es-CO" sz="2000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8" name="Imagen 5" descr="C:\Users\rocio.vergara\AppData\Local\Microsoft\Windows\INetCache\Content.Outlook\9HUI79WK\LOGO DII_Mesa de trabajo 1 (2)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2318" y="448365"/>
            <a:ext cx="1269898" cy="1239758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CuadroTexto 5">
            <a:extLst>
              <a:ext uri="{FF2B5EF4-FFF2-40B4-BE49-F238E27FC236}">
                <a16:creationId xmlns:a16="http://schemas.microsoft.com/office/drawing/2014/main" id="{5BFF7BEA-21A8-41F5-A8F9-DCC7E842DFDB}"/>
              </a:ext>
            </a:extLst>
          </p:cNvPr>
          <p:cNvSpPr txBox="1"/>
          <p:nvPr/>
        </p:nvSpPr>
        <p:spPr>
          <a:xfrm>
            <a:off x="855206" y="1952579"/>
            <a:ext cx="154779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000" b="1" dirty="0">
                <a:solidFill>
                  <a:schemeClr val="accent1">
                    <a:lumMod val="50000"/>
                  </a:schemeClr>
                </a:solidFill>
              </a:rPr>
              <a:t>Metodología</a:t>
            </a:r>
            <a:endParaRPr lang="es-CO" sz="20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9" name="8 CuadroTexto">
            <a:extLst>
              <a:ext uri="{FF2B5EF4-FFF2-40B4-BE49-F238E27FC236}">
                <a16:creationId xmlns:a16="http://schemas.microsoft.com/office/drawing/2014/main" id="{E90FDBEE-47F6-4285-A11E-204321AC5F42}"/>
              </a:ext>
            </a:extLst>
          </p:cNvPr>
          <p:cNvSpPr txBox="1"/>
          <p:nvPr/>
        </p:nvSpPr>
        <p:spPr>
          <a:xfrm>
            <a:off x="748159" y="5986186"/>
            <a:ext cx="10460790" cy="4234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s-CO" sz="1600" i="1" dirty="0">
                <a:solidFill>
                  <a:schemeClr val="accent1">
                    <a:lumMod val="50000"/>
                  </a:schemeClr>
                </a:solidFill>
              </a:rPr>
              <a:t>No deben superar la diapositiva. </a:t>
            </a:r>
          </a:p>
        </p:txBody>
      </p:sp>
    </p:spTree>
    <p:extLst>
      <p:ext uri="{BB962C8B-B14F-4D97-AF65-F5344CB8AC3E}">
        <p14:creationId xmlns:p14="http://schemas.microsoft.com/office/powerpoint/2010/main" val="400282161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2"/>
          <p:cNvSpPr txBox="1"/>
          <p:nvPr/>
        </p:nvSpPr>
        <p:spPr>
          <a:xfrm>
            <a:off x="922318" y="1892457"/>
            <a:ext cx="134857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2000" b="1" dirty="0">
                <a:solidFill>
                  <a:schemeClr val="accent1">
                    <a:lumMod val="50000"/>
                  </a:schemeClr>
                </a:solidFill>
              </a:rPr>
              <a:t>Resultados</a:t>
            </a:r>
          </a:p>
        </p:txBody>
      </p:sp>
      <p:sp>
        <p:nvSpPr>
          <p:cNvPr id="7" name="6 Rectángulo"/>
          <p:cNvSpPr/>
          <p:nvPr/>
        </p:nvSpPr>
        <p:spPr>
          <a:xfrm>
            <a:off x="2577176" y="779309"/>
            <a:ext cx="717452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CO" sz="2000" b="1" dirty="0"/>
              <a:t>TITULO DEL PROYECTO (En mayúscula)</a:t>
            </a:r>
          </a:p>
          <a:p>
            <a:pPr algn="ctr"/>
            <a:r>
              <a:rPr lang="es-CO" sz="2000" dirty="0" err="1"/>
              <a:t>Xxxxxxxxxxxxxxxxxxxxxxxxxxxxxxxxxxxxxxxxxxxxxxxxxxxxxxxxxx</a:t>
            </a:r>
            <a:endParaRPr lang="es-CO" sz="2000" dirty="0"/>
          </a:p>
        </p:txBody>
      </p:sp>
      <p:pic>
        <p:nvPicPr>
          <p:cNvPr id="8" name="Imagen 5" descr="C:\Users\rocio.vergara\AppData\Local\Microsoft\Windows\INetCache\Content.Outlook\9HUI79WK\LOGO DII_Mesa de trabajo 1 (2)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2318" y="448365"/>
            <a:ext cx="1269898" cy="1239758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8 CuadroTexto">
            <a:extLst>
              <a:ext uri="{FF2B5EF4-FFF2-40B4-BE49-F238E27FC236}">
                <a16:creationId xmlns:a16="http://schemas.microsoft.com/office/drawing/2014/main" id="{A3CFF041-AAE7-4714-A026-85DF259BC570}"/>
              </a:ext>
            </a:extLst>
          </p:cNvPr>
          <p:cNvSpPr txBox="1"/>
          <p:nvPr/>
        </p:nvSpPr>
        <p:spPr>
          <a:xfrm>
            <a:off x="865605" y="2570794"/>
            <a:ext cx="10460790" cy="4234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s-CO" sz="1600" i="1" dirty="0">
                <a:solidFill>
                  <a:schemeClr val="accent1">
                    <a:lumMod val="50000"/>
                  </a:schemeClr>
                </a:solidFill>
              </a:rPr>
              <a:t>No deben superar la diapositiva. </a:t>
            </a:r>
          </a:p>
        </p:txBody>
      </p:sp>
    </p:spTree>
    <p:extLst>
      <p:ext uri="{BB962C8B-B14F-4D97-AF65-F5344CB8AC3E}">
        <p14:creationId xmlns:p14="http://schemas.microsoft.com/office/powerpoint/2010/main" val="305781836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3187</TotalTime>
  <Words>248</Words>
  <Application>Microsoft Office PowerPoint</Application>
  <PresentationFormat>Panorámica</PresentationFormat>
  <Paragraphs>69</Paragraphs>
  <Slides>11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2</vt:i4>
      </vt:variant>
      <vt:variant>
        <vt:lpstr>Títulos de diapositiva</vt:lpstr>
      </vt:variant>
      <vt:variant>
        <vt:i4>11</vt:i4>
      </vt:variant>
    </vt:vector>
  </HeadingPairs>
  <TitlesOfParts>
    <vt:vector size="17" baseType="lpstr">
      <vt:lpstr>Arial</vt:lpstr>
      <vt:lpstr>Arial Black</vt:lpstr>
      <vt:lpstr>Calibri</vt:lpstr>
      <vt:lpstr>Calibri Light</vt:lpstr>
      <vt:lpstr>Tema de Office</vt:lpstr>
      <vt:lpstr>1_Tema de Office</vt:lpstr>
      <vt:lpstr>FUNDACION UNIVERSITARIA ANTONIO DE AREVALO - UNITECNAR - 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Clara Ines Sagre Hernandez</dc:creator>
  <cp:lastModifiedBy>Docente Tiempo Completo</cp:lastModifiedBy>
  <cp:revision>239</cp:revision>
  <dcterms:created xsi:type="dcterms:W3CDTF">2018-04-25T21:32:23Z</dcterms:created>
  <dcterms:modified xsi:type="dcterms:W3CDTF">2024-08-20T22:45:32Z</dcterms:modified>
</cp:coreProperties>
</file>